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87" r:id="rId9"/>
    <p:sldId id="277" r:id="rId10"/>
    <p:sldId id="278" r:id="rId11"/>
    <p:sldId id="279" r:id="rId12"/>
    <p:sldId id="280" r:id="rId13"/>
    <p:sldId id="289" r:id="rId14"/>
    <p:sldId id="290" r:id="rId15"/>
    <p:sldId id="281" r:id="rId16"/>
    <p:sldId id="282" r:id="rId17"/>
    <p:sldId id="283" r:id="rId18"/>
    <p:sldId id="284" r:id="rId19"/>
    <p:sldId id="285" r:id="rId20"/>
    <p:sldId id="286" r:id="rId21"/>
    <p:sldId id="273" r:id="rId22"/>
    <p:sldId id="288" r:id="rId23"/>
    <p:sldId id="274" r:id="rId24"/>
    <p:sldId id="275" r:id="rId25"/>
    <p:sldId id="276" r:id="rId26"/>
  </p:sldIdLst>
  <p:sldSz cx="8229600" cy="5486400"/>
  <p:notesSz cx="6858000" cy="9144000"/>
  <p:defaultTextStyle>
    <a:defPPr>
      <a:defRPr lang="en-US"/>
    </a:defPPr>
    <a:lvl1pPr marL="0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1pPr>
    <a:lvl2pPr marL="391866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2pPr>
    <a:lvl3pPr marL="783732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3pPr>
    <a:lvl4pPr marL="1175598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4pPr>
    <a:lvl5pPr marL="1567464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5pPr>
    <a:lvl6pPr marL="1959331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66FF"/>
    <a:srgbClr val="C90796"/>
    <a:srgbClr val="90307B"/>
    <a:srgbClr val="FEA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8230209" cy="54864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741" y="1449491"/>
            <a:ext cx="4777979" cy="1212426"/>
          </a:xfrm>
        </p:spPr>
        <p:txBody>
          <a:bodyPr anchor="b">
            <a:noAutofit/>
          </a:bodyPr>
          <a:lstStyle>
            <a:lvl1pPr algn="ctr">
              <a:defRPr sz="384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741" y="2878662"/>
            <a:ext cx="4777979" cy="1102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58876" y="4043682"/>
            <a:ext cx="605948" cy="223520"/>
          </a:xfrm>
        </p:spPr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9741" y="4043682"/>
            <a:ext cx="3658374" cy="2235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5586" y="4043682"/>
            <a:ext cx="372135" cy="223520"/>
          </a:xfrm>
        </p:spPr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7843" y="2777063"/>
            <a:ext cx="46017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8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79" y="3852332"/>
            <a:ext cx="6118861" cy="453390"/>
          </a:xfrm>
        </p:spPr>
        <p:txBody>
          <a:bodyPr anchor="b">
            <a:normAutofit/>
          </a:bodyPr>
          <a:lstStyle>
            <a:lvl1pPr algn="ctr">
              <a:defRPr sz="19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3634" y="826347"/>
            <a:ext cx="6382334" cy="26890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9179" y="4305722"/>
            <a:ext cx="6118861" cy="39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79" y="725498"/>
            <a:ext cx="6118861" cy="2478288"/>
          </a:xfrm>
        </p:spPr>
        <p:txBody>
          <a:bodyPr anchor="ctr">
            <a:normAutofit/>
          </a:bodyPr>
          <a:lstStyle>
            <a:lvl1pPr algn="ctr">
              <a:defRPr sz="25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179" y="3420533"/>
            <a:ext cx="6118862" cy="12801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619" y="3312159"/>
            <a:ext cx="59457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61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00" y="785706"/>
            <a:ext cx="5760225" cy="1896534"/>
          </a:xfrm>
        </p:spPr>
        <p:txBody>
          <a:bodyPr anchor="ctr">
            <a:normAutofit/>
          </a:bodyPr>
          <a:lstStyle>
            <a:lvl1pPr algn="ctr">
              <a:defRPr sz="256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0180" y="2682240"/>
            <a:ext cx="5303518" cy="521546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440"/>
            </a:lvl1pPr>
            <a:lvl2pPr marL="365760" indent="0">
              <a:buFontTx/>
              <a:buNone/>
              <a:defRPr/>
            </a:lvl2pPr>
            <a:lvl3pPr marL="731520" indent="0">
              <a:buFontTx/>
              <a:buNone/>
              <a:defRPr/>
            </a:lvl3pPr>
            <a:lvl4pPr marL="1097280" indent="0">
              <a:buFontTx/>
              <a:buNone/>
              <a:defRPr/>
            </a:lvl4pPr>
            <a:lvl5pPr marL="146304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177" y="3474720"/>
            <a:ext cx="6118864" cy="12259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4973" y="724290"/>
            <a:ext cx="411587" cy="46782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/>
          <a:p>
            <a:pPr lvl="0"/>
            <a:r>
              <a:rPr lang="en-US" sz="57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0153" y="2262296"/>
            <a:ext cx="411587" cy="46782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/>
          <a:p>
            <a:pPr lvl="0" algn="r"/>
            <a:r>
              <a:rPr lang="en-US" sz="576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150619" y="3312159"/>
            <a:ext cx="59359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90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82" y="2646865"/>
            <a:ext cx="6118855" cy="1175040"/>
          </a:xfrm>
        </p:spPr>
        <p:txBody>
          <a:bodyPr anchor="b">
            <a:normAutofit/>
          </a:bodyPr>
          <a:lstStyle>
            <a:lvl1pPr algn="l">
              <a:defRPr sz="25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181" y="3821905"/>
            <a:ext cx="6118857" cy="688320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solidFill>
                  <a:schemeClr val="tx1"/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75" y="785706"/>
            <a:ext cx="5692651" cy="1794934"/>
          </a:xfrm>
        </p:spPr>
        <p:txBody>
          <a:bodyPr anchor="ctr">
            <a:normAutofit/>
          </a:bodyPr>
          <a:lstStyle>
            <a:lvl1pPr algn="ctr">
              <a:defRPr sz="256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059181" y="2911450"/>
            <a:ext cx="6118857" cy="70957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179" y="3623734"/>
            <a:ext cx="6118862" cy="1076960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solidFill>
                  <a:schemeClr val="tx1"/>
                </a:soli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0255" y="717516"/>
            <a:ext cx="411587" cy="46782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/>
          <a:p>
            <a:pPr lvl="0"/>
            <a:r>
              <a:rPr lang="en-US" sz="6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4817" y="2086182"/>
            <a:ext cx="411587" cy="46782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/>
          <a:p>
            <a:pPr lvl="0" algn="r"/>
            <a:r>
              <a:rPr lang="en-US" sz="6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50619" y="2743200"/>
            <a:ext cx="59359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88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78" y="785705"/>
            <a:ext cx="6118861" cy="183557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56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059181" y="2852928"/>
            <a:ext cx="6118857" cy="72420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179" y="3576320"/>
            <a:ext cx="6118861" cy="1124374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solidFill>
                  <a:schemeClr val="tx1"/>
                </a:soli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623" y="2743200"/>
            <a:ext cx="594577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74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9179" y="1992109"/>
            <a:ext cx="6118862" cy="2708586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50619" y="1883736"/>
            <a:ext cx="594578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5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1000" y="725499"/>
            <a:ext cx="1457037" cy="39751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9181" y="725499"/>
            <a:ext cx="4423958" cy="397519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620961" y="725499"/>
            <a:ext cx="0" cy="397519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2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50618" y="1885008"/>
            <a:ext cx="59359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618" y="1313131"/>
            <a:ext cx="5935981" cy="1458011"/>
          </a:xfrm>
        </p:spPr>
        <p:txBody>
          <a:bodyPr anchor="b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618" y="2987888"/>
            <a:ext cx="5935981" cy="87201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50620" y="2879514"/>
            <a:ext cx="59359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50618" y="1885008"/>
            <a:ext cx="59359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79" y="732270"/>
            <a:ext cx="6118861" cy="1043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9179" y="1989735"/>
            <a:ext cx="3003804" cy="275783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0637" y="1989735"/>
            <a:ext cx="3003804" cy="275783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181" y="2126826"/>
            <a:ext cx="3003804" cy="461010"/>
          </a:xfrm>
        </p:spPr>
        <p:txBody>
          <a:bodyPr anchor="b">
            <a:noAutofit/>
          </a:bodyPr>
          <a:lstStyle>
            <a:lvl1pPr marL="0" indent="0">
              <a:buNone/>
              <a:defRPr sz="1920" b="0">
                <a:solidFill>
                  <a:schemeClr val="accent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9181" y="2594611"/>
            <a:ext cx="3003804" cy="216529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7649" y="2126826"/>
            <a:ext cx="3003804" cy="461010"/>
          </a:xfrm>
        </p:spPr>
        <p:txBody>
          <a:bodyPr anchor="b">
            <a:noAutofit/>
          </a:bodyPr>
          <a:lstStyle>
            <a:lvl1pPr marL="0" indent="0">
              <a:buNone/>
              <a:defRPr sz="1920" b="0">
                <a:solidFill>
                  <a:schemeClr val="accent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7649" y="2594611"/>
            <a:ext cx="3003804" cy="216529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50619" y="1883736"/>
            <a:ext cx="59359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78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79" y="732270"/>
            <a:ext cx="6118862" cy="1043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50619" y="1883736"/>
            <a:ext cx="59359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79" y="1110827"/>
            <a:ext cx="2283118" cy="1097280"/>
          </a:xfrm>
        </p:spPr>
        <p:txBody>
          <a:bodyPr anchor="b">
            <a:normAutofit/>
          </a:bodyPr>
          <a:lstStyle>
            <a:lvl1pPr algn="ctr">
              <a:defRPr sz="19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56" y="785706"/>
            <a:ext cx="3469985" cy="3914988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9179" y="2424852"/>
            <a:ext cx="2283118" cy="1950723"/>
          </a:xfrm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50619" y="2330026"/>
            <a:ext cx="21002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11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78" y="1507066"/>
            <a:ext cx="3268982" cy="1097280"/>
          </a:xfrm>
        </p:spPr>
        <p:txBody>
          <a:bodyPr anchor="b">
            <a:normAutofit/>
          </a:bodyPr>
          <a:lstStyle>
            <a:lvl1pPr algn="ctr">
              <a:defRPr sz="19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762" y="826346"/>
            <a:ext cx="2636517" cy="383370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9179" y="2604346"/>
            <a:ext cx="3268981" cy="14630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9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90796"/>
            </a:gs>
            <a:gs pos="92000">
              <a:srgbClr val="7030A0"/>
            </a:gs>
            <a:gs pos="59000">
              <a:srgbClr val="00B050"/>
            </a:gs>
            <a:gs pos="68000">
              <a:srgbClr val="FFC000"/>
            </a:gs>
            <a:gs pos="36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8237220" cy="54864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9179" y="732270"/>
            <a:ext cx="6118861" cy="10430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179" y="1992108"/>
            <a:ext cx="6118862" cy="2755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1003" y="4768426"/>
            <a:ext cx="1033455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D6136C-9BC4-42C0-B3DF-81702ED2E875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9179" y="4768426"/>
            <a:ext cx="4594200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2082" y="4768426"/>
            <a:ext cx="355959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D3E8FD-4F6A-4F6E-A074-3F150836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65760" rtl="0" eaLnBrk="1" latinLnBrk="0" hangingPunct="1">
        <a:spcBef>
          <a:spcPct val="0"/>
        </a:spcBef>
        <a:buNone/>
        <a:defRPr sz="32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9436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6012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accent1"/>
        </a:buClr>
        <a:buSzPct val="115000"/>
        <a:buFont typeface="Arial"/>
        <a:buChar char="•"/>
        <a:defRPr sz="14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23444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accent1"/>
        </a:buClr>
        <a:buSzPct val="115000"/>
        <a:buFont typeface="Arial"/>
        <a:buChar char="•"/>
        <a:defRPr sz="12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0020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accent1"/>
        </a:buClr>
        <a:buSzPct val="115000"/>
        <a:buFont typeface="Arial"/>
        <a:buChar char="•"/>
        <a:defRPr sz="11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01168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accent1"/>
        </a:buClr>
        <a:buSzPct val="115000"/>
        <a:buFont typeface="Arial"/>
        <a:buChar char="•"/>
        <a:defRPr sz="11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37744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accent1"/>
        </a:buClr>
        <a:buSzPct val="115000"/>
        <a:buFont typeface="Arial"/>
        <a:buChar char="•"/>
        <a:defRPr sz="11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7432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accent1"/>
        </a:buClr>
        <a:buSzPct val="115000"/>
        <a:buFont typeface="Arial"/>
        <a:buChar char="•"/>
        <a:defRPr sz="11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10896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accent1"/>
        </a:buClr>
        <a:buSzPct val="115000"/>
        <a:buFont typeface="Arial"/>
        <a:buChar char="•"/>
        <a:defRPr sz="11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7" y="1376737"/>
            <a:ext cx="2969286" cy="1838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89" y="1479478"/>
            <a:ext cx="2993226" cy="1736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460" y="371482"/>
            <a:ext cx="68179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kern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06" y="3142659"/>
            <a:ext cx="4676787" cy="18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4" y="1698943"/>
            <a:ext cx="2504055" cy="1914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26" y="1698943"/>
            <a:ext cx="2453295" cy="1914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820" y="3882960"/>
            <a:ext cx="6770669" cy="107721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itchFamily="2" charset="0"/>
              </a:rPr>
              <a:t>মাউসের মাধ্যমে মনিটরের বা প্রোগ্রামের যে কোন স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্থানে</a:t>
            </a:r>
            <a:r>
              <a:rPr lang="bn-IN" sz="3200" b="1" dirty="0" smtClean="0">
                <a:latin typeface="NikoshBAN" panose="02000000000000000000" pitchFamily="2" charset="0"/>
                <a:cs typeface="NikoshBAN" pitchFamily="2" charset="0"/>
              </a:rPr>
              <a:t> নিয়ন্ত্রন প্রতিষ্ঠা করা যায়।</a:t>
            </a:r>
            <a:endParaRPr lang="en-US" sz="32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496621" y="504720"/>
            <a:ext cx="3113069" cy="89385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3675" y="2394752"/>
            <a:ext cx="10993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47" y="1528494"/>
            <a:ext cx="3467416" cy="2268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878" y="3947297"/>
            <a:ext cx="6773123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ক্যামেরা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তোলার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সরাসরি</a:t>
            </a:r>
            <a:r>
              <a:rPr lang="bn-IN" sz="2800" b="1" dirty="0" smtClean="0">
                <a:latin typeface="NikoshBAN" panose="02000000000000000000" pitchFamily="2" charset="0"/>
                <a:cs typeface="NikoshBAN" pitchFamily="2" charset="0"/>
              </a:rPr>
              <a:t> ক্যামেরা 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কম্পিউটারে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ঢুকানো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Cloud 3"/>
          <p:cNvSpPr/>
          <p:nvPr/>
        </p:nvSpPr>
        <p:spPr>
          <a:xfrm>
            <a:off x="2496621" y="484172"/>
            <a:ext cx="3113069" cy="89385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975" y="2338160"/>
            <a:ext cx="1405047" cy="954107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82" y="1641561"/>
            <a:ext cx="2495353" cy="1802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45" y="1641561"/>
            <a:ext cx="2346286" cy="1802724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2496621" y="484172"/>
            <a:ext cx="3113069" cy="893853"/>
          </a:xfrm>
          <a:prstGeom prst="cloud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0709" y="3246245"/>
            <a:ext cx="1405047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983" y="4180428"/>
            <a:ext cx="6362498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স্ক্যানার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স্ক্যান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4605" y="691693"/>
            <a:ext cx="2451206" cy="540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97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IN" sz="297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97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06257" y="691693"/>
            <a:ext cx="2538553" cy="540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3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3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43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3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F:\School\IMG_20141029_140601.jpg"/>
          <p:cNvPicPr>
            <a:picLocks noChangeAspect="1" noChangeArrowheads="1"/>
          </p:cNvPicPr>
          <p:nvPr/>
        </p:nvPicPr>
        <p:blipFill>
          <a:blip r:embed="rId2" cstate="print">
            <a:lum contrast="19000"/>
          </a:blip>
          <a:srcRect t="15686"/>
          <a:stretch>
            <a:fillRect/>
          </a:stretch>
        </p:blipFill>
        <p:spPr bwMode="auto">
          <a:xfrm>
            <a:off x="2520430" y="1693158"/>
            <a:ext cx="3100335" cy="163375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51362" y="3829921"/>
            <a:ext cx="3838469" cy="5078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bn-IN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 ও স্ক্যানারের কাজ লিখ।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59929" y="544530"/>
            <a:ext cx="3740177" cy="6519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4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932" y="1971967"/>
            <a:ext cx="6770669" cy="107721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itchFamily="2" charset="0"/>
              </a:rPr>
              <a:t>মাউসের মাধ্যমে মনিটরের বা প্রোগ্রামের যে কোন স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্থানে</a:t>
            </a:r>
            <a:r>
              <a:rPr lang="bn-IN" sz="3200" b="1" dirty="0" smtClean="0">
                <a:latin typeface="NikoshBAN" panose="02000000000000000000" pitchFamily="2" charset="0"/>
                <a:cs typeface="NikoshBAN" pitchFamily="2" charset="0"/>
              </a:rPr>
              <a:t> নিয়ন্ত্রন প্রতিষ্ঠা করা যায়।</a:t>
            </a:r>
            <a:endParaRPr lang="en-US" sz="32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932" y="3532275"/>
            <a:ext cx="6931511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স্ক্যানার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স্ক্যান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" y="1472449"/>
            <a:ext cx="2908363" cy="2298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52" y="1472449"/>
            <a:ext cx="2976348" cy="229823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496621" y="484172"/>
            <a:ext cx="3113069" cy="893853"/>
          </a:xfrm>
          <a:prstGeom prst="cloud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6336" y="3570624"/>
            <a:ext cx="149828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4080" y="4286344"/>
            <a:ext cx="6242794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ক্যামেরা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70" y="1281585"/>
            <a:ext cx="2977419" cy="2634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61" y="3947296"/>
            <a:ext cx="6822040" cy="107721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স্থির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ধারন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itchFamily="2" charset="0"/>
              </a:rPr>
              <a:t>ভিডিও কল করার জন্য ওয়েব ক্যাম ব্যবহার করা হয়।</a:t>
            </a:r>
            <a:endParaRPr lang="en-US" sz="32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496620" y="451240"/>
            <a:ext cx="3113069" cy="893853"/>
          </a:xfrm>
          <a:prstGeom prst="cloud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2669" y="2534615"/>
            <a:ext cx="166472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51" y="1526669"/>
            <a:ext cx="2273203" cy="2549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21" y="1473098"/>
            <a:ext cx="2656530" cy="2656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673" y="4358264"/>
            <a:ext cx="7060800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গেম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খেলার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জয়স্টিক</a:t>
            </a:r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496621" y="484172"/>
            <a:ext cx="3113069" cy="893853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8030" y="3740083"/>
            <a:ext cx="113417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64" y="1562927"/>
            <a:ext cx="3770616" cy="2446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0300" y="4193877"/>
            <a:ext cx="6526544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বৃত্ত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ভরাট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খাতা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পড়ার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ওএমার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496621" y="484172"/>
            <a:ext cx="3113069" cy="893853"/>
          </a:xfrm>
          <a:prstGeom prst="cloud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8492" y="3485755"/>
            <a:ext cx="123038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ওএমার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46" y="1584685"/>
            <a:ext cx="1545853" cy="2046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90" y="1584686"/>
            <a:ext cx="1516402" cy="2053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1" y="1520151"/>
            <a:ext cx="1628176" cy="2117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1564" y="4010975"/>
            <a:ext cx="6744014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কথা,গান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যেকোন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শব্দ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প্রবেশ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করানোর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জন্য</a:t>
            </a:r>
            <a:r>
              <a:rPr lang="bn-IN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itchFamily="2" charset="0"/>
              </a:rPr>
              <a:t>মাইক্রোফোন</a:t>
            </a:r>
            <a:r>
              <a:rPr lang="en-US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496621" y="484172"/>
            <a:ext cx="3113069" cy="893853"/>
          </a:xfrm>
          <a:prstGeom prst="cloud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5571" y="2232834"/>
            <a:ext cx="1405047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মাইক্রোফোন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64267" y="651960"/>
            <a:ext cx="3711441" cy="641584"/>
          </a:xfrm>
          <a:prstGeom prst="ribbon">
            <a:avLst/>
          </a:prstGeom>
          <a:solidFill>
            <a:schemeClr val="tx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4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45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73" y="2099842"/>
            <a:ext cx="3654250" cy="255454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BA06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মুঃ</a:t>
            </a:r>
            <a:r>
              <a:rPr lang="en-US" sz="4000" b="1" dirty="0">
                <a:solidFill>
                  <a:srgbClr val="BA06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BA06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000" b="1" dirty="0">
                <a:solidFill>
                  <a:srgbClr val="BA06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BA06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sz="2000" b="1" dirty="0">
                <a:solidFill>
                  <a:srgbClr val="BA063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সহকারী 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দমদমা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উলুম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আহমদিয়া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উত্তরসর্তা,রাউজান,চট্টগ্রাম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cs typeface="NikoshBAN" pitchFamily="2" charset="0"/>
              </a:rPr>
              <a:t>E-mail: </a:t>
            </a: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m.abdurrashid85@gmail.com</a:t>
            </a:r>
            <a:r>
              <a:rPr lang="bn-BD" sz="2000" dirty="0">
                <a:cs typeface="NikoshBAN" pitchFamily="2" charset="0"/>
              </a:rPr>
              <a:t> </a:t>
            </a:r>
            <a:endParaRPr lang="en-US" sz="2000" dirty="0"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6251" y="2499951"/>
            <a:ext cx="3178914" cy="175432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৭ম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301960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496621" y="484172"/>
            <a:ext cx="3113069" cy="893853"/>
          </a:xfrm>
          <a:prstGeom prst="cloud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47" y="1509532"/>
            <a:ext cx="2586263" cy="2349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8910" y="2341607"/>
            <a:ext cx="133312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 রিডার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0" y="2070835"/>
            <a:ext cx="1957427" cy="1126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1530" y="3228324"/>
            <a:ext cx="101822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bn-IN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348" y="3890312"/>
            <a:ext cx="6667928" cy="107721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 রিডার </a:t>
            </a:r>
            <a:r>
              <a:rPr lang="as-IN" sz="3200" b="1" dirty="0" smtClean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b="1" dirty="0" smtClean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as-IN" sz="3200" b="1" dirty="0" smtClean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ধরনের স্ক্যানার যা মূলত </a:t>
            </a:r>
            <a:r>
              <a:rPr lang="as-IN" sz="3200" b="1" dirty="0" smtClean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</a:t>
            </a:r>
            <a:r>
              <a:rPr lang="bn-IN" sz="3200" b="1" dirty="0" smtClean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পড়তে</a:t>
            </a:r>
            <a:r>
              <a:rPr lang="as-IN" sz="3200" b="1" dirty="0" smtClean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পারে</a:t>
            </a:r>
            <a:r>
              <a:rPr lang="bn-IN" sz="3200" b="1" dirty="0" smtClean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4279" y="576622"/>
            <a:ext cx="2504548" cy="540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97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97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27102" y="576622"/>
            <a:ext cx="2431936" cy="540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3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২ মিনিট</a:t>
            </a:r>
            <a:endParaRPr lang="en-US" sz="243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:\School\IMG_20141029_14162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8643" b="6533"/>
          <a:stretch>
            <a:fillRect/>
          </a:stretch>
        </p:blipFill>
        <p:spPr bwMode="auto">
          <a:xfrm>
            <a:off x="2757370" y="1773198"/>
            <a:ext cx="2739304" cy="161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1548" y="3719536"/>
            <a:ext cx="5319667" cy="559833"/>
          </a:xfrm>
          <a:prstGeom prst="rect">
            <a:avLst/>
          </a:prstGeom>
          <a:noFill/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62915" indent="-462915" algn="ctr">
              <a:buFont typeface="Wingdings" panose="05000000000000000000" pitchFamily="2" charset="2"/>
              <a:buChar char="q"/>
            </a:pPr>
            <a:r>
              <a:rPr lang="bn-IN" sz="303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38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৭টি ইনপুট </a:t>
            </a:r>
            <a:r>
              <a:rPr lang="bn-IN" sz="303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নাম লিখ।</a:t>
            </a:r>
            <a:endParaRPr lang="en-US" sz="303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59929" y="544530"/>
            <a:ext cx="3740177" cy="6519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4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8952" y="1379422"/>
            <a:ext cx="2762130" cy="35394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arenR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117" y="2328364"/>
            <a:ext cx="668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Wingdings" panose="05000000000000000000" pitchFamily="2" charset="2"/>
              <a:buChar char="§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 কী কাজে ব্যবহার করা হয়?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648" y="510390"/>
            <a:ext cx="1650954" cy="646331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118" y="1701412"/>
            <a:ext cx="650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Wingdings" panose="05000000000000000000" pitchFamily="2" charset="2"/>
              <a:buChar char="§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কী-বোর্ড এর কাজ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117" y="2996560"/>
            <a:ext cx="695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" indent="-308610">
              <a:buFont typeface="Wingdings" panose="05000000000000000000" pitchFamily="2" charset="2"/>
              <a:buChar char="§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গেম খেলার জন্য ব্যবহৃত ডিভাইসটির নাম কী?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117" y="3600876"/>
            <a:ext cx="695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" indent="-308610">
              <a:buFont typeface="Wingdings" panose="05000000000000000000" pitchFamily="2" charset="2"/>
              <a:buChar char="§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ডিভাইস দ্বারা পড়া যায়?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44" y="3526229"/>
            <a:ext cx="1733925" cy="6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064874" y="1056698"/>
            <a:ext cx="4044415" cy="2477006"/>
            <a:chOff x="2064874" y="1056698"/>
            <a:chExt cx="4044415" cy="2477006"/>
          </a:xfrm>
        </p:grpSpPr>
        <p:sp>
          <p:nvSpPr>
            <p:cNvPr id="2" name="Isosceles Triangle 1"/>
            <p:cNvSpPr/>
            <p:nvPr/>
          </p:nvSpPr>
          <p:spPr>
            <a:xfrm>
              <a:off x="2064874" y="1056698"/>
              <a:ext cx="4044415" cy="1185712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42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56702" y="2242410"/>
              <a:ext cx="2460759" cy="1291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42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10328" y="2536417"/>
              <a:ext cx="549540" cy="503522"/>
            </a:xfrm>
            <a:prstGeom prst="rect">
              <a:avLst/>
            </a:prstGeom>
            <a:solidFill>
              <a:schemeClr val="tx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42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01806" y="2536417"/>
              <a:ext cx="549540" cy="503522"/>
            </a:xfrm>
            <a:prstGeom prst="rect">
              <a:avLst/>
            </a:prstGeom>
            <a:solidFill>
              <a:schemeClr val="tx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42"/>
            </a:p>
          </p:txBody>
        </p:sp>
        <p:cxnSp>
          <p:nvCxnSpPr>
            <p:cNvPr id="4" name="Straight Connector 3"/>
            <p:cNvCxnSpPr>
              <a:stCxn id="2" idx="0"/>
            </p:cNvCxnSpPr>
            <p:nvPr/>
          </p:nvCxnSpPr>
          <p:spPr>
            <a:xfrm flipH="1">
              <a:off x="3010328" y="1056698"/>
              <a:ext cx="1076754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" idx="0"/>
            </p:cNvCxnSpPr>
            <p:nvPr/>
          </p:nvCxnSpPr>
          <p:spPr>
            <a:xfrm flipH="1">
              <a:off x="3701323" y="1056698"/>
              <a:ext cx="385759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" idx="0"/>
            </p:cNvCxnSpPr>
            <p:nvPr/>
          </p:nvCxnSpPr>
          <p:spPr>
            <a:xfrm>
              <a:off x="4087082" y="1056698"/>
              <a:ext cx="310257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" idx="0"/>
            </p:cNvCxnSpPr>
            <p:nvPr/>
          </p:nvCxnSpPr>
          <p:spPr>
            <a:xfrm>
              <a:off x="4087082" y="1056698"/>
              <a:ext cx="1029448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" idx="0"/>
              <a:endCxn id="2" idx="4"/>
            </p:cNvCxnSpPr>
            <p:nvPr/>
          </p:nvCxnSpPr>
          <p:spPr>
            <a:xfrm>
              <a:off x="4087082" y="1056698"/>
              <a:ext cx="2022207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" idx="0"/>
            </p:cNvCxnSpPr>
            <p:nvPr/>
          </p:nvCxnSpPr>
          <p:spPr>
            <a:xfrm flipH="1">
              <a:off x="2075029" y="1056698"/>
              <a:ext cx="2012053" cy="1183787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lowchart: Predefined Process 35"/>
            <p:cNvSpPr/>
            <p:nvPr/>
          </p:nvSpPr>
          <p:spPr>
            <a:xfrm>
              <a:off x="3833360" y="2443951"/>
              <a:ext cx="503137" cy="996594"/>
            </a:xfrm>
            <a:prstGeom prst="flowChartPredefined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5282" y="975485"/>
            <a:ext cx="1746083" cy="5909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4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4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951" y="3718388"/>
            <a:ext cx="6306262" cy="507831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85763" indent="-385763" algn="ctr">
              <a:buFont typeface="Wingdings" panose="05000000000000000000" pitchFamily="2" charset="2"/>
              <a:buChar char="q"/>
            </a:pPr>
            <a:r>
              <a:rPr lang="bn-I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গুরুত্ব সংক্ষেপে বর্ণনা কর।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11963" y="3037940"/>
            <a:ext cx="3767882" cy="153036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56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111" y="1532252"/>
            <a:ext cx="6513322" cy="1605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833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833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80" y="2873392"/>
            <a:ext cx="1376703" cy="21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5425" y="685351"/>
            <a:ext cx="2278188" cy="5078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2700" b="1" dirty="0">
                <a:latin typeface="NikoshBAN" pitchFamily="2" charset="0"/>
                <a:cs typeface="NikoshBAN" pitchFamily="2" charset="0"/>
              </a:rPr>
              <a:t>চলো কিছু ছবি দেখি</a:t>
            </a:r>
            <a:endParaRPr lang="en-US" sz="216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71" y="2966681"/>
            <a:ext cx="2016303" cy="1343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20" y="2966681"/>
            <a:ext cx="1270124" cy="1343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05" y="1356189"/>
            <a:ext cx="1503129" cy="1456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72" y="1356188"/>
            <a:ext cx="2016303" cy="1456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54" y="1356188"/>
            <a:ext cx="2106534" cy="1456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05" y="2966681"/>
            <a:ext cx="1560173" cy="134329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67191" y="685350"/>
            <a:ext cx="2954656" cy="5078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2700" b="1" dirty="0">
                <a:latin typeface="NikoshBAN" pitchFamily="2" charset="0"/>
                <a:cs typeface="NikoshBAN" pitchFamily="2" charset="0"/>
              </a:rPr>
              <a:t>ছবিগুলো দেখে কী 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বুঝলে?</a:t>
            </a:r>
            <a:endParaRPr lang="en-US" sz="216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2154" y="4464115"/>
            <a:ext cx="5089855" cy="5078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2700" b="1" dirty="0">
                <a:latin typeface="NikoshBAN" pitchFamily="2" charset="0"/>
                <a:cs typeface="NikoshBAN" pitchFamily="2" charset="0"/>
              </a:rPr>
              <a:t>অনুমান করে বল আজকের পাঠ কী হতে পারে?</a:t>
            </a:r>
            <a:endParaRPr lang="en-US" sz="216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073" y="1815063"/>
            <a:ext cx="6103621" cy="653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4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645" dirty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যন্ত্রপাতি</a:t>
            </a:r>
            <a:endParaRPr lang="en-US" sz="364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0124" y="3157130"/>
            <a:ext cx="3017521" cy="653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4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IN" sz="3645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364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92" y="3013292"/>
            <a:ext cx="1550182" cy="1086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59" y="550132"/>
            <a:ext cx="1431448" cy="1152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3013292"/>
            <a:ext cx="1544067" cy="10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068" y="2212458"/>
            <a:ext cx="6435148" cy="2036840"/>
          </a:xfrm>
          <a:prstGeom prst="rect">
            <a:avLst/>
          </a:prstGeom>
          <a:noFill/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08610" indent="-308610" defTabSz="96012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NikoshBAN" panose="02000000000000000000" pitchFamily="2" charset="0"/>
              <a:buChar char="□"/>
            </a:pPr>
            <a:r>
              <a:rPr lang="bn-IN" sz="2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3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43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পুট</a:t>
            </a:r>
            <a:r>
              <a:rPr lang="en-US" sz="243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IN" sz="2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তা বলতে পারবে।</a:t>
            </a:r>
          </a:p>
          <a:p>
            <a:pPr marL="308610" indent="-308610" defTabSz="96012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NikoshBAN" panose="02000000000000000000" pitchFamily="2" charset="0"/>
              <a:buChar char="□"/>
            </a:pPr>
            <a:r>
              <a:rPr lang="bn-IN" sz="2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3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43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পুট</a:t>
            </a:r>
            <a:r>
              <a:rPr lang="en-US" sz="243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2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লিখতে পারবে।</a:t>
            </a:r>
          </a:p>
          <a:p>
            <a:pPr marL="308610" indent="-308610" defTabSz="96012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NikoshBAN" panose="02000000000000000000" pitchFamily="2" charset="0"/>
              <a:buChar char="□"/>
            </a:pPr>
            <a:r>
              <a:rPr lang="bn-IN" sz="2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3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ইন</a:t>
            </a:r>
            <a:r>
              <a:rPr lang="en-US" sz="243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পুট</a:t>
            </a:r>
            <a:r>
              <a:rPr lang="en-US" sz="243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3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3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3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IN" sz="2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r>
              <a:rPr lang="en-US" sz="2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66" y="1865519"/>
            <a:ext cx="2872902" cy="466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3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430" b="1" dirty="0">
                <a:latin typeface="NikoshBAN" pitchFamily="2" charset="0"/>
                <a:cs typeface="NikoshBAN" pitchFamily="2" charset="0"/>
              </a:rPr>
              <a:t>…</a:t>
            </a:r>
            <a:endParaRPr lang="en-US" sz="189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734374" y="670804"/>
            <a:ext cx="2406601" cy="837975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45" b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3645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991" y="2247887"/>
            <a:ext cx="7169078" cy="1692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ডিভাইস গুলোর মাধ্যমে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ঢোকাতে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যেমন-কী-বোর্ড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0897" y="902993"/>
            <a:ext cx="3012737" cy="590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bn-BD" sz="32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পুট </a:t>
            </a:r>
            <a:r>
              <a:rPr lang="bn-BD" sz="3240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 </a:t>
            </a:r>
            <a:endParaRPr lang="en-US" sz="3240" dirty="0"/>
          </a:p>
        </p:txBody>
      </p:sp>
    </p:spTree>
    <p:extLst>
      <p:ext uri="{BB962C8B-B14F-4D97-AF65-F5344CB8AC3E}">
        <p14:creationId xmlns:p14="http://schemas.microsoft.com/office/powerpoint/2010/main" val="33148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0767" y="725359"/>
            <a:ext cx="2451206" cy="540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97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97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16530" y="802483"/>
            <a:ext cx="2538553" cy="540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3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২ মিনিট</a:t>
            </a:r>
            <a:endParaRPr lang="en-US" sz="243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Writing-CatalinPet_2405246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52" y="1646145"/>
            <a:ext cx="2872664" cy="1805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15289" y="4035404"/>
            <a:ext cx="3949989" cy="5078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85763" indent="-385763">
              <a:buFont typeface="Wingdings" panose="05000000000000000000" pitchFamily="2" charset="2"/>
              <a:buChar char="q"/>
            </a:pPr>
            <a:r>
              <a:rPr lang="bn-IN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 কাকে বলে?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55728" y="801384"/>
            <a:ext cx="3819040" cy="73366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4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991" y="2247887"/>
            <a:ext cx="7169078" cy="1692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ডিভাইস গুলোর মাধ্যমে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ঢোকাতে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যেমন-কী-বোর্ড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58" y="1772597"/>
            <a:ext cx="5021994" cy="19278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938" y="4074464"/>
            <a:ext cx="6863137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কী-বোর্ড লেখার কাজে ব্যবহার করা হয়।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496621" y="504720"/>
            <a:ext cx="3113069" cy="89385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15865" y="1088666"/>
            <a:ext cx="1356189" cy="619814"/>
          </a:xfrm>
          <a:prstGeom prst="wedgeEllipseCallout">
            <a:avLst/>
          </a:prstGeom>
          <a:solidFill>
            <a:srgbClr val="C90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394</TotalTime>
  <Words>441</Words>
  <Application>Microsoft Office PowerPoint</Application>
  <PresentationFormat>Custom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M.A.RASHID</dc:creator>
  <cp:lastModifiedBy>M.A.RASHID</cp:lastModifiedBy>
  <cp:revision>59</cp:revision>
  <dcterms:created xsi:type="dcterms:W3CDTF">2017-05-03T00:16:49Z</dcterms:created>
  <dcterms:modified xsi:type="dcterms:W3CDTF">2017-08-05T16:26:59Z</dcterms:modified>
</cp:coreProperties>
</file>